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0AB6"/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5" autoAdjust="0"/>
    <p:restoredTop sz="94660"/>
  </p:normalViewPr>
  <p:slideViewPr>
    <p:cSldViewPr snapToGrid="0">
      <p:cViewPr varScale="1">
        <p:scale>
          <a:sx n="72" d="100"/>
          <a:sy n="72" d="100"/>
        </p:scale>
        <p:origin x="84" y="4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624D47-A553-4863-A63A-B8E240C6C8A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C8DC53F-3D1F-469D-A5E4-83CADFDB885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0A02E0-E7BD-4F1E-800D-F39600CA4E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4E515-C90C-4370-A4D9-01E5BD0CA9B8}" type="datetimeFigureOut">
              <a:rPr lang="en-GB" smtClean="0"/>
              <a:t>15/09/2023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7B0173-D52C-4059-A9E6-B1CB19318E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6A7A12-C7BE-46E5-960B-E59BDC1018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B0ED5-F423-4628-A999-E8C277D509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32550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33C970-BD68-4E83-A26B-9378EF1692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AD1A36-086D-4E11-AEA4-17A258160F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CCF142-9A30-4668-9DF9-C9889A20B9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4E515-C90C-4370-A4D9-01E5BD0CA9B8}" type="datetimeFigureOut">
              <a:rPr lang="en-GB" smtClean="0"/>
              <a:t>15/09/2023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535C71-E16E-4BFA-9C45-600704FA9F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0014D1-59B4-4FAA-82B7-E69022EE3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B0ED5-F423-4628-A999-E8C277D509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58720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9CE74A-6642-4311-927B-328AC80DB9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77B5FF4-8F18-4B3B-8615-F0F09763BB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DDCD77-FDDA-4FCE-8C65-46C42170CB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4E515-C90C-4370-A4D9-01E5BD0CA9B8}" type="datetimeFigureOut">
              <a:rPr lang="en-GB" smtClean="0"/>
              <a:t>15/09/2023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A7881E-70BF-4578-98CE-F9AC838089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482922-31BF-4970-B8A8-EC4D3F9A8E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B0ED5-F423-4628-A999-E8C277D509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2477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261BD8-DD76-4B9E-94FB-5762372A87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A7A39C-3175-43E2-90B0-DB79F54C03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1BB9AE4-2902-45CC-AD76-DF71BAC781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142DAE6-4998-41A4-9CF4-4A131DCC81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4E515-C90C-4370-A4D9-01E5BD0CA9B8}" type="datetimeFigureOut">
              <a:rPr lang="en-GB" smtClean="0"/>
              <a:t>15/09/2023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C22426B-7BB0-4BF1-AE08-74BD5E8CE2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9BFADE8-849B-4C99-AF6F-9A0C6F429B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B0ED5-F423-4628-A999-E8C277D509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54659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E5D01B-0791-4904-B749-83371F36CF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12B7EA-EDB5-450A-A5D8-085CC92DBA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AFF145-4C4E-450A-B030-0E0C70A01B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92F822F-CAC5-4834-8D58-18C4777DA16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DE00F25-B915-4148-A8A6-6E95FFE089F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F36272E-1518-433D-89D3-E3CF47A6DD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4E515-C90C-4370-A4D9-01E5BD0CA9B8}" type="datetimeFigureOut">
              <a:rPr lang="en-GB" smtClean="0"/>
              <a:t>15/09/2023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CEE4B79-B485-4C77-87E6-899C9F18A6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25030DB-F3AD-42A7-BCAE-91092FB448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B0ED5-F423-4628-A999-E8C277D509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27433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5DBB42-9F51-4736-93A7-10D7159430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79C349C-01E2-44D1-B3D7-937A7A9553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4E515-C90C-4370-A4D9-01E5BD0CA9B8}" type="datetimeFigureOut">
              <a:rPr lang="en-GB" smtClean="0"/>
              <a:t>15/09/2023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B965B6D-A067-4E2E-9F69-89D7832417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2290C1D-2162-4300-BD0C-78B03D09CF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B0ED5-F423-4628-A999-E8C277D509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18195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7ACE059-2181-4148-B119-B6C66502E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4E515-C90C-4370-A4D9-01E5BD0CA9B8}" type="datetimeFigureOut">
              <a:rPr lang="en-GB" smtClean="0"/>
              <a:t>15/09/2023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74367F3-93B0-4606-AFB5-FACACAE470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C6643C-4E8B-4BC5-89D6-BB4CB461DA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B0ED5-F423-4628-A999-E8C277D509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3816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22981D-3E93-49DC-AE32-A7A7FACC04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37A60C-F352-4137-A90D-DDE73AC05E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6A48021-D79F-4476-BF4F-0F83AF4B737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83E6B6C-A3CE-4853-BBA4-AF5498FB7E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4E515-C90C-4370-A4D9-01E5BD0CA9B8}" type="datetimeFigureOut">
              <a:rPr lang="en-GB" smtClean="0"/>
              <a:t>15/09/2023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2E8D4BC-430B-463B-80A3-7E188A901E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CA7264E-BA3D-4D5C-B4E7-F65F37CAEE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B0ED5-F423-4628-A999-E8C277D509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52718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474385-FECB-470B-855B-C660EBA1FF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BEB9F22-A634-4E6C-B651-C5C42D79D28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27FFC8A-0007-4E6F-9709-B8B02FEE849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0AD2074-90C6-4A2D-81EA-0DFBC89E8F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4E515-C90C-4370-A4D9-01E5BD0CA9B8}" type="datetimeFigureOut">
              <a:rPr lang="en-GB" smtClean="0"/>
              <a:t>15/09/2023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0B374F-BE1A-4647-A719-05AC9EAA5A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854A8D-D0DB-4E9A-A816-AE9EE95899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B0ED5-F423-4628-A999-E8C277D509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21949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06DF6F-CC04-4081-86F9-A1A36CDA02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AD65EBF-CFB7-4285-BAD9-C0AFF92F3F9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68D3F3-6500-44E6-AED6-6CB61FF671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4E515-C90C-4370-A4D9-01E5BD0CA9B8}" type="datetimeFigureOut">
              <a:rPr lang="en-GB" smtClean="0"/>
              <a:t>15/09/2023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61C492-FAD6-48FA-AD92-0A02077D8A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278D7E-6E7C-41AD-9F79-1D02565A3F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B0ED5-F423-4628-A999-E8C277D509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56732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BF4D785-3576-41C1-83B4-9C2395739A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5201C80-E47D-4714-B52B-913753E7EE9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7AE618-8B41-4447-AB1E-E44066FF84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4E515-C90C-4370-A4D9-01E5BD0CA9B8}" type="datetimeFigureOut">
              <a:rPr lang="en-GB" smtClean="0"/>
              <a:t>15/09/2023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8D929B-966A-4590-9F01-0EEB765990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52906B-F636-4646-9E13-75260223B9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B0ED5-F423-4628-A999-E8C277D509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55357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DE0ED24-4F82-4CE1-BED1-0030EC6589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B3702A-B225-4786-8C4B-8A090A0750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5EE517-822A-42F5-91BE-141A9040C6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F4E515-C90C-4370-A4D9-01E5BD0CA9B8}" type="datetimeFigureOut">
              <a:rPr lang="en-GB" smtClean="0"/>
              <a:t>15/09/2023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AB3919-BF0D-49DA-9972-4B3C3FA63D4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1F6C01-C5FF-431D-8312-7DE88EF31F2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DB0ED5-F423-4628-A999-E8C277D509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20427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D271FB9-7C55-45E9-B0C2-9EB31CA5F602}"/>
              </a:ext>
            </a:extLst>
          </p:cNvPr>
          <p:cNvSpPr txBox="1"/>
          <p:nvPr/>
        </p:nvSpPr>
        <p:spPr>
          <a:xfrm>
            <a:off x="494851" y="398033"/>
            <a:ext cx="39588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>
                <a:solidFill>
                  <a:srgbClr val="0070C0"/>
                </a:solidFill>
              </a:rPr>
              <a:t>Digital Leaders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D75B5E4-0280-4BC3-BCEB-878590D04FF5}"/>
              </a:ext>
            </a:extLst>
          </p:cNvPr>
          <p:cNvSpPr txBox="1"/>
          <p:nvPr/>
        </p:nvSpPr>
        <p:spPr>
          <a:xfrm>
            <a:off x="7611035" y="247426"/>
            <a:ext cx="408611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>
                <a:solidFill>
                  <a:srgbClr val="7030A0"/>
                </a:solidFill>
              </a:rPr>
              <a:t>Rights Ambassadors</a:t>
            </a:r>
          </a:p>
        </p:txBody>
      </p:sp>
      <p:pic>
        <p:nvPicPr>
          <p:cNvPr id="1028" name="Picture 4" descr="Image preview">
            <a:extLst>
              <a:ext uri="{FF2B5EF4-FFF2-40B4-BE49-F238E27FC236}">
                <a16:creationId xmlns:a16="http://schemas.microsoft.com/office/drawing/2014/main" id="{BAB99F13-1329-4015-85AD-0FA925DF7D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434" y="1500991"/>
            <a:ext cx="3719232" cy="4958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preview">
            <a:extLst>
              <a:ext uri="{FF2B5EF4-FFF2-40B4-BE49-F238E27FC236}">
                <a16:creationId xmlns:a16="http://schemas.microsoft.com/office/drawing/2014/main" id="{4F58478E-8011-41A6-B0A9-ABC6D8D82E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5099" y="1751583"/>
            <a:ext cx="3602467" cy="4803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13045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D271FB9-7C55-45E9-B0C2-9EB31CA5F602}"/>
              </a:ext>
            </a:extLst>
          </p:cNvPr>
          <p:cNvSpPr txBox="1"/>
          <p:nvPr/>
        </p:nvSpPr>
        <p:spPr>
          <a:xfrm>
            <a:off x="494851" y="398033"/>
            <a:ext cx="39588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err="1">
                <a:solidFill>
                  <a:srgbClr val="FF0000"/>
                </a:solidFill>
              </a:rPr>
              <a:t>Criw</a:t>
            </a:r>
            <a:r>
              <a:rPr lang="en-GB" sz="4800" b="1" dirty="0">
                <a:solidFill>
                  <a:srgbClr val="FF0000"/>
                </a:solidFill>
              </a:rPr>
              <a:t> </a:t>
            </a:r>
            <a:r>
              <a:rPr lang="en-GB" sz="4800" b="1" dirty="0" err="1">
                <a:solidFill>
                  <a:srgbClr val="FF0000"/>
                </a:solidFill>
              </a:rPr>
              <a:t>Cymraeg</a:t>
            </a:r>
            <a:endParaRPr lang="en-GB" sz="4800" b="1" dirty="0">
              <a:solidFill>
                <a:srgbClr val="FF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D75B5E4-0280-4BC3-BCEB-878590D04FF5}"/>
              </a:ext>
            </a:extLst>
          </p:cNvPr>
          <p:cNvSpPr txBox="1"/>
          <p:nvPr/>
        </p:nvSpPr>
        <p:spPr>
          <a:xfrm>
            <a:off x="7611035" y="247426"/>
            <a:ext cx="408611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>
                <a:solidFill>
                  <a:srgbClr val="FFC000"/>
                </a:solidFill>
              </a:rPr>
              <a:t>Teaching and Learning</a:t>
            </a:r>
          </a:p>
        </p:txBody>
      </p:sp>
      <p:pic>
        <p:nvPicPr>
          <p:cNvPr id="2050" name="Picture 2" descr="https://attachments.office.net/owa/Melissa.Preece%40penyrenglyncommunityprimary.rctcbc.cymru/service.svc/s/GetAttachmentThumbnail?id=AAMkAGQ2ODhjZGIyLTY0MjEtNDMxYy04MmU2LTcxMWVhNjllMWM2MwBGAAAAAAB4hZygPpyoT6%2BWSbttlxZsBwCggRISwZdoTr0G%2FqvMhpw1AAAAAAEMAACggRISwZdoTr0G%2FqvMhpw1AABh8regAAABEgAQAN82%2Btc0uwlJvF21EuAsP%2Bc%3D&amp;thumbnailType=2&amp;token=eyJhbGciOiJSUzI1NiIsImtpZCI6IjczRkI5QkJFRjYzNjc4RDRGN0U4NEI0NDBCQUJCMTJBMzM5RDlGOTgiLCJ0eXAiOiJKV1QiLCJ4NXQiOiJjX3VidnZZMmVOVDM2RXRFQzZ1eEtqT2RuNWcifQ.eyJvcmlnaW4iOiJodHRwczovL291dGxvb2sub2ZmaWNlLmNvbSIsInVjIjoiZmJiNWZmZjkzNjE4NGJiMmJjZjU4NGJlMjczOTU2NTQiLCJzaWduaW5fc3RhdGUiOiJbXCJpbmtub3dubnR3a1wiXSIsInZlciI6IkV4Y2hhbmdlLkNhbGxiYWNrLlYxIiwiYXBwY3R4c2VuZGVyIjoiT3dhRG93bmxvYWRANGYzZjBlNTItYjczNC00MTY0LTk0MDktMWI2MDFkMTQ3OTkzIiwiaXNzcmluZyI6IldXIiwiYXBwY3R4Ijoie1wibXNleGNocHJvdFwiOlwib3dhXCIsXCJwdWlkXCI6XCIxMTUzODAxMTI1MDM1MzYyNTMzXCIsXCJzY29wZVwiOlwiT3dhRG93bmxvYWRcIixcIm9pZFwiOlwiMDQxY2RkNDctMDlkZS00NjM4LWJlYWQtMGVjOWVkOWFhYTdiXCIsXCJwcmltYXJ5c2lkXCI6XCJTLTEtNS0yMS0yMTgzNTkxNDgzLTE2MzQ5NjgyNS01ODI0NTQzMDAtMjkwNDIwNjZcIn0iLCJuYmYiOjE2OTQ2MDEzMjgsImV4cCI6MTY5NDYwMTkyOCwiaXNzIjoiMDAwMDAwMDItMDAwMC0wZmYxLWNlMDAtMDAwMDAwMDAwMDAwQDRmM2YwZTUyLWI3MzQtNDE2NC05NDA5LTFiNjAxZDE0Nzk5MyIsImF1ZCI6IjAwMDAwMDAyLTAwMDAtMGZmMS1jZTAwLTAwMDAwMDAwMDAwMC9hdHRhY2htZW50cy5vZmZpY2UubmV0QDRmM2YwZTUyLWI3MzQtNDE2NC05NDA5LTFiNjAxZDE0Nzk5MyIsImhhcHAiOiJvd2EifQ.FmArs--A25oCZ1jAblH2vKkCaLtklV5i6A-8iPxwyMnE5Pp5PpYAp6qRFSgNYDBm9Pd85XhZWD-6VRg_ZwLpWX9tA5iZnWpPIS46s-hMiVxQpd_5-IoVJ7tt3Vr-QQfui1XG04fRpmes8LwsGeN9vpgj6Y76bQtjV-QIXXOsvVt1dn6a0oz_vVO2Zw5MKVVTjXAfBRlMZVaVtA8Y0IocH3vXwl2SVhbE-_SekQGWVvCD_tTaTnt3lfmzCEuVxg_7VVjKRob0j60P2YfJMDmUnOs10x_0QI8Ie5U_VqwLab-de6_d-vXdmCdAI3fWqRAMAqpZ9SsQbXSugVFfdybXXg&amp;X-OWA-CANARY=f_4btIR5BUG-dgGTdSs067AmRl5FtNsYwgF8Rcbio5Il0asmb48FgHjKxWL2SMdvrrSZ-2W-J4M.&amp;owa=outlook.office.com&amp;scriptVer=20230904003.13&amp;animation=true">
            <a:extLst>
              <a:ext uri="{FF2B5EF4-FFF2-40B4-BE49-F238E27FC236}">
                <a16:creationId xmlns:a16="http://schemas.microsoft.com/office/drawing/2014/main" id="{D18E6AC4-0645-49EC-8CA9-802EA681FC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851" y="1624403"/>
            <a:ext cx="3481444" cy="4641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attachments.office.net/owa/Melissa.Preece%40penyrenglyncommunityprimary.rctcbc.cymru/service.svc/s/GetAttachmentThumbnail?id=AAMkAGQ2ODhjZGIyLTY0MjEtNDMxYy04MmU2LTcxMWVhNjllMWM2MwBGAAAAAAB4hZygPpyoT6%2BWSbttlxZsBwCggRISwZdoTr0G%2FqvMhpw1AAAAAAEMAACggRISwZdoTr0G%2FqvMhpw1AABh8regAAABEgAQABg0ybsxZltGpWLDp%2Bjy%2BfE%3D&amp;thumbnailType=2&amp;token=eyJhbGciOiJSUzI1NiIsImtpZCI6IjczRkI5QkJFRjYzNjc4RDRGN0U4NEI0NDBCQUJCMTJBMzM5RDlGOTgiLCJ0eXAiOiJKV1QiLCJ4NXQiOiJjX3VidnZZMmVOVDM2RXRFQzZ1eEtqT2RuNWcifQ.eyJvcmlnaW4iOiJodHRwczovL291dGxvb2sub2ZmaWNlLmNvbSIsInVjIjoiZmJiNWZmZjkzNjE4NGJiMmJjZjU4NGJlMjczOTU2NTQiLCJzaWduaW5fc3RhdGUiOiJbXCJpbmtub3dubnR3a1wiXSIsInZlciI6IkV4Y2hhbmdlLkNhbGxiYWNrLlYxIiwiYXBwY3R4c2VuZGVyIjoiT3dhRG93bmxvYWRANGYzZjBlNTItYjczNC00MTY0LTk0MDktMWI2MDFkMTQ3OTkzIiwiaXNzcmluZyI6IldXIiwiYXBwY3R4Ijoie1wibXNleGNocHJvdFwiOlwib3dhXCIsXCJwdWlkXCI6XCIxMTUzODAxMTI1MDM1MzYyNTMzXCIsXCJzY29wZVwiOlwiT3dhRG93bmxvYWRcIixcIm9pZFwiOlwiMDQxY2RkNDctMDlkZS00NjM4LWJlYWQtMGVjOWVkOWFhYTdiXCIsXCJwcmltYXJ5c2lkXCI6XCJTLTEtNS0yMS0yMTgzNTkxNDgzLTE2MzQ5NjgyNS01ODI0NTQzMDAtMjkwNDIwNjZcIn0iLCJuYmYiOjE2OTQ2MDEzMjgsImV4cCI6MTY5NDYwMTkyOCwiaXNzIjoiMDAwMDAwMDItMDAwMC0wZmYxLWNlMDAtMDAwMDAwMDAwMDAwQDRmM2YwZTUyLWI3MzQtNDE2NC05NDA5LTFiNjAxZDE0Nzk5MyIsImF1ZCI6IjAwMDAwMDAyLTAwMDAtMGZmMS1jZTAwLTAwMDAwMDAwMDAwMC9hdHRhY2htZW50cy5vZmZpY2UubmV0QDRmM2YwZTUyLWI3MzQtNDE2NC05NDA5LTFiNjAxZDE0Nzk5MyIsImhhcHAiOiJvd2EifQ.FmArs--A25oCZ1jAblH2vKkCaLtklV5i6A-8iPxwyMnE5Pp5PpYAp6qRFSgNYDBm9Pd85XhZWD-6VRg_ZwLpWX9tA5iZnWpPIS46s-hMiVxQpd_5-IoVJ7tt3Vr-QQfui1XG04fRpmes8LwsGeN9vpgj6Y76bQtjV-QIXXOsvVt1dn6a0oz_vVO2Zw5MKVVTjXAfBRlMZVaVtA8Y0IocH3vXwl2SVhbE-_SekQGWVvCD_tTaTnt3lfmzCEuVxg_7VVjKRob0j60P2YfJMDmUnOs10x_0QI8Ie5U_VqwLab-de6_d-vXdmCdAI3fWqRAMAqpZ9SsQbXSugVFfdybXXg&amp;X-OWA-CANARY=mF7IpfA--UK8Wnn90yTSYgAg3qNFtNsYNAyzezAAlkO1C_utLRWie0EQnZN_A1cGPiu1UthDK7A.&amp;owa=outlook.office.com&amp;scriptVer=20230904003.13&amp;animation=true">
            <a:extLst>
              <a:ext uri="{FF2B5EF4-FFF2-40B4-BE49-F238E27FC236}">
                <a16:creationId xmlns:a16="http://schemas.microsoft.com/office/drawing/2014/main" id="{2FB4BFAE-2EDF-4DBF-A724-E39792A2C0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0414" y="1904102"/>
            <a:ext cx="3384625" cy="4512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93980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D271FB9-7C55-45E9-B0C2-9EB31CA5F602}"/>
              </a:ext>
            </a:extLst>
          </p:cNvPr>
          <p:cNvSpPr txBox="1"/>
          <p:nvPr/>
        </p:nvSpPr>
        <p:spPr>
          <a:xfrm>
            <a:off x="494851" y="398033"/>
            <a:ext cx="39588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>
                <a:solidFill>
                  <a:srgbClr val="00B050"/>
                </a:solidFill>
              </a:rPr>
              <a:t>Eco Council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D75B5E4-0280-4BC3-BCEB-878590D04FF5}"/>
              </a:ext>
            </a:extLst>
          </p:cNvPr>
          <p:cNvSpPr txBox="1"/>
          <p:nvPr/>
        </p:nvSpPr>
        <p:spPr>
          <a:xfrm>
            <a:off x="7611035" y="247426"/>
            <a:ext cx="408611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>
                <a:solidFill>
                  <a:srgbClr val="FF66FF"/>
                </a:solidFill>
              </a:rPr>
              <a:t>Health and Wellbeing</a:t>
            </a:r>
          </a:p>
        </p:txBody>
      </p:sp>
      <p:pic>
        <p:nvPicPr>
          <p:cNvPr id="3074" name="Picture 2" descr="https://attachments.office.net/owa/Melissa.Preece%40penyrenglyncommunityprimary.rctcbc.cymru/service.svc/s/GetAttachmentThumbnail?id=AAMkAGQ2ODhjZGIyLTY0MjEtNDMxYy04MmU2LTcxMWVhNjllMWM2MwBGAAAAAAB4hZygPpyoT6%2BWSbttlxZsBwCggRISwZdoTr0G%2FqvMhpw1AAAAAAEMAACggRISwZdoTr0G%2FqvMhpw1AABh8regAAABEgAQAPm346%2FiEK9Oq%2F0TS8%2B6FVk%3D&amp;thumbnailType=2&amp;token=eyJhbGciOiJSUzI1NiIsImtpZCI6IjczRkI5QkJFRjYzNjc4RDRGN0U4NEI0NDBCQUJCMTJBMzM5RDlGOTgiLCJ0eXAiOiJKV1QiLCJ4NXQiOiJjX3VidnZZMmVOVDM2RXRFQzZ1eEtqT2RuNWcifQ.eyJvcmlnaW4iOiJodHRwczovL291dGxvb2sub2ZmaWNlLmNvbSIsInVjIjoiZmJiNWZmZjkzNjE4NGJiMmJjZjU4NGJlMjczOTU2NTQiLCJzaWduaW5fc3RhdGUiOiJbXCJpbmtub3dubnR3a1wiXSIsInZlciI6IkV4Y2hhbmdlLkNhbGxiYWNrLlYxIiwiYXBwY3R4c2VuZGVyIjoiT3dhRG93bmxvYWRANGYzZjBlNTItYjczNC00MTY0LTk0MDktMWI2MDFkMTQ3OTkzIiwiaXNzcmluZyI6IldXIiwiYXBwY3R4Ijoie1wibXNleGNocHJvdFwiOlwib3dhXCIsXCJwdWlkXCI6XCIxMTUzODAxMTI1MDM1MzYyNTMzXCIsXCJzY29wZVwiOlwiT3dhRG93bmxvYWRcIixcIm9pZFwiOlwiMDQxY2RkNDctMDlkZS00NjM4LWJlYWQtMGVjOWVkOWFhYTdiXCIsXCJwcmltYXJ5c2lkXCI6XCJTLTEtNS0yMS0yMTgzNTkxNDgzLTE2MzQ5NjgyNS01ODI0NTQzMDAtMjkwNDIwNjZcIn0iLCJuYmYiOjE2OTQ2MDEzMjgsImV4cCI6MTY5NDYwMTkyOCwiaXNzIjoiMDAwMDAwMDItMDAwMC0wZmYxLWNlMDAtMDAwMDAwMDAwMDAwQDRmM2YwZTUyLWI3MzQtNDE2NC05NDA5LTFiNjAxZDE0Nzk5MyIsImF1ZCI6IjAwMDAwMDAyLTAwMDAtMGZmMS1jZTAwLTAwMDAwMDAwMDAwMC9hdHRhY2htZW50cy5vZmZpY2UubmV0QDRmM2YwZTUyLWI3MzQtNDE2NC05NDA5LTFiNjAxZDE0Nzk5MyIsImhhcHAiOiJvd2EifQ.FmArs--A25oCZ1jAblH2vKkCaLtklV5i6A-8iPxwyMnE5Pp5PpYAp6qRFSgNYDBm9Pd85XhZWD-6VRg_ZwLpWX9tA5iZnWpPIS46s-hMiVxQpd_5-IoVJ7tt3Vr-QQfui1XG04fRpmes8LwsGeN9vpgj6Y76bQtjV-QIXXOsvVt1dn6a0oz_vVO2Zw5MKVVTjXAfBRlMZVaVtA8Y0IocH3vXwl2SVhbE-_SekQGWVvCD_tTaTnt3lfmzCEuVxg_7VVjKRob0j60P2YfJMDmUnOs10x_0QI8Ie5U_VqwLab-de6_d-vXdmCdAI3fWqRAMAqpZ9SsQbXSugVFfdybXXg&amp;X-OWA-CANARY=mF7IpfA--UK8Wnn90yTSYgAg3qNFtNsYNAyzezAAlkO1C_utLRWie0EQnZN_A1cGPiu1UthDK7A.&amp;owa=outlook.office.com&amp;scriptVer=20230904003.13&amp;animation=true">
            <a:extLst>
              <a:ext uri="{FF2B5EF4-FFF2-40B4-BE49-F238E27FC236}">
                <a16:creationId xmlns:a16="http://schemas.microsoft.com/office/drawing/2014/main" id="{A95D06C9-C807-4E0C-803D-1838F9CB61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59" y="1526092"/>
            <a:ext cx="3869839" cy="5159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attachments.office.net/owa/Melissa.Preece%40penyrenglyncommunityprimary.rctcbc.cymru/service.svc/s/GetAttachmentThumbnail?id=AAMkAGQ2ODhjZGIyLTY0MjEtNDMxYy04MmU2LTcxMWVhNjllMWM2MwBGAAAAAAB4hZygPpyoT6%2BWSbttlxZsBwCggRISwZdoTr0G%2FqvMhpw1AAAAAAEMAACggRISwZdoTr0G%2FqvMhpw1AABh8regAAABEgAQAEJwrA716rlFvO6r4RLwMZI%3D&amp;thumbnailType=2&amp;token=eyJhbGciOiJSUzI1NiIsImtpZCI6IjczRkI5QkJFRjYzNjc4RDRGN0U4NEI0NDBCQUJCMTJBMzM5RDlGOTgiLCJ0eXAiOiJKV1QiLCJ4NXQiOiJjX3VidnZZMmVOVDM2RXRFQzZ1eEtqT2RuNWcifQ.eyJvcmlnaW4iOiJodHRwczovL291dGxvb2sub2ZmaWNlLmNvbSIsInVjIjoiZmJiNWZmZjkzNjE4NGJiMmJjZjU4NGJlMjczOTU2NTQiLCJzaWduaW5fc3RhdGUiOiJbXCJpbmtub3dubnR3a1wiXSIsInZlciI6IkV4Y2hhbmdlLkNhbGxiYWNrLlYxIiwiYXBwY3R4c2VuZGVyIjoiT3dhRG93bmxvYWRANGYzZjBlNTItYjczNC00MTY0LTk0MDktMWI2MDFkMTQ3OTkzIiwiaXNzcmluZyI6IldXIiwiYXBwY3R4Ijoie1wibXNleGNocHJvdFwiOlwib3dhXCIsXCJwdWlkXCI6XCIxMTUzODAxMTI1MDM1MzYyNTMzXCIsXCJzY29wZVwiOlwiT3dhRG93bmxvYWRcIixcIm9pZFwiOlwiMDQxY2RkNDctMDlkZS00NjM4LWJlYWQtMGVjOWVkOWFhYTdiXCIsXCJwcmltYXJ5c2lkXCI6XCJTLTEtNS0yMS0yMTgzNTkxNDgzLTE2MzQ5NjgyNS01ODI0NTQzMDAtMjkwNDIwNjZcIn0iLCJuYmYiOjE2OTQ2MDEzMjgsImV4cCI6MTY5NDYwMTkyOCwiaXNzIjoiMDAwMDAwMDItMDAwMC0wZmYxLWNlMDAtMDAwMDAwMDAwMDAwQDRmM2YwZTUyLWI3MzQtNDE2NC05NDA5LTFiNjAxZDE0Nzk5MyIsImF1ZCI6IjAwMDAwMDAyLTAwMDAtMGZmMS1jZTAwLTAwMDAwMDAwMDAwMC9hdHRhY2htZW50cy5vZmZpY2UubmV0QDRmM2YwZTUyLWI3MzQtNDE2NC05NDA5LTFiNjAxZDE0Nzk5MyIsImhhcHAiOiJvd2EifQ.FmArs--A25oCZ1jAblH2vKkCaLtklV5i6A-8iPxwyMnE5Pp5PpYAp6qRFSgNYDBm9Pd85XhZWD-6VRg_ZwLpWX9tA5iZnWpPIS46s-hMiVxQpd_5-IoVJ7tt3Vr-QQfui1XG04fRpmes8LwsGeN9vpgj6Y76bQtjV-QIXXOsvVt1dn6a0oz_vVO2Zw5MKVVTjXAfBRlMZVaVtA8Y0IocH3vXwl2SVhbE-_SekQGWVvCD_tTaTnt3lfmzCEuVxg_7VVjKRob0j60P2YfJMDmUnOs10x_0QI8Ie5U_VqwLab-de6_d-vXdmCdAI3fWqRAMAqpZ9SsQbXSugVFfdybXXg&amp;X-OWA-CANARY=mF7IpfA--UK8Wnn90yTSYgAg3qNFtNsYNAyzezAAlkO1C_utLRWie0EQnZN_A1cGPiu1UthDK7A.&amp;owa=outlook.office.com&amp;scriptVer=20230904003.13&amp;animation=true">
            <a:extLst>
              <a:ext uri="{FF2B5EF4-FFF2-40B4-BE49-F238E27FC236}">
                <a16:creationId xmlns:a16="http://schemas.microsoft.com/office/drawing/2014/main" id="{1F40B527-8220-46E0-8DD8-A869E49283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9854" y="1817086"/>
            <a:ext cx="3708475" cy="4944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77790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</TotalTime>
  <Words>14</Words>
  <Application>Microsoft Office PowerPoint</Application>
  <PresentationFormat>Widescreen</PresentationFormat>
  <Paragraphs>6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Preece, Melissa</dc:creator>
  <cp:lastModifiedBy>Preece, Melissa</cp:lastModifiedBy>
  <cp:revision>4</cp:revision>
  <cp:lastPrinted>2023-09-13T10:41:06Z</cp:lastPrinted>
  <dcterms:created xsi:type="dcterms:W3CDTF">2023-09-13T07:22:54Z</dcterms:created>
  <dcterms:modified xsi:type="dcterms:W3CDTF">2023-09-15T07:23:36Z</dcterms:modified>
</cp:coreProperties>
</file>